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52" y="15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15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60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81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7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3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24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44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81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67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80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81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D83F1-89C5-4431-873D-8C2DAAFA11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2E4A9-1054-410D-9260-A52D934C3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34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Lab\Text\Docs\Zakupki\2021\BMT - distiller\Presentation\20220209_1530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992888" cy="599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943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Lab\Text\Docs\Zakupki\2021\BMT - distiller\Presentation\20220209_153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4824536" cy="643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27784" y="2708920"/>
            <a:ext cx="1008112" cy="108012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635896" y="2348880"/>
            <a:ext cx="1944216" cy="1008112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652121" y="1960612"/>
            <a:ext cx="2088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Индикатор объёма автоматически</a:t>
            </a:r>
          </a:p>
          <a:p>
            <a:r>
              <a:rPr lang="ru-RU" dirty="0" smtClean="0"/>
              <a:t>наливаемой воды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123728" y="4869160"/>
            <a:ext cx="1152128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043608" y="2636912"/>
            <a:ext cx="1512168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555776" y="3573016"/>
            <a:ext cx="3168352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04521" y="4263479"/>
            <a:ext cx="2088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Текущая проводимость воды </a:t>
            </a:r>
            <a:r>
              <a:rPr lang="ru-RU" dirty="0" smtClean="0"/>
              <a:t>(в </a:t>
            </a:r>
            <a:r>
              <a:rPr lang="ru-RU" dirty="0" err="1" smtClean="0"/>
              <a:t>мкСм</a:t>
            </a:r>
            <a:r>
              <a:rPr lang="ru-RU" dirty="0" smtClean="0"/>
              <a:t>/см)</a:t>
            </a:r>
            <a:r>
              <a:rPr lang="ru-RU" dirty="0" smtClean="0"/>
              <a:t> отображается при положении галочки над Е2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1547664" y="4869160"/>
            <a:ext cx="0" cy="108012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1520" y="5949280"/>
            <a:ext cx="2686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Начать/остановить налив</a:t>
            </a:r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771800" y="4869160"/>
            <a:ext cx="2088232" cy="14494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5856" y="6237312"/>
            <a:ext cx="3323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Перемещение галочек по меню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5838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Edward</dc:creator>
  <cp:lastModifiedBy>Edward</cp:lastModifiedBy>
  <cp:revision>4</cp:revision>
  <dcterms:created xsi:type="dcterms:W3CDTF">2022-02-14T15:56:11Z</dcterms:created>
  <dcterms:modified xsi:type="dcterms:W3CDTF">2022-02-14T16:11:50Z</dcterms:modified>
</cp:coreProperties>
</file>