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9" r:id="rId2"/>
    <p:sldId id="260" r:id="rId3"/>
    <p:sldId id="264" r:id="rId4"/>
    <p:sldId id="267" r:id="rId5"/>
    <p:sldId id="257" r:id="rId6"/>
    <p:sldId id="256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651DB-B449-47D6-A818-5A33B4000877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63B3F-EB88-4BAB-88A9-FF032CFE6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26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63B3F-EB88-4BAB-88A9-FF032CFE6F0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00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33"/>
            </a:gs>
            <a:gs pos="64000">
              <a:schemeClr val="bg1">
                <a:shade val="80000"/>
                <a:satMod val="155000"/>
              </a:schemeClr>
            </a:gs>
            <a:gs pos="100000">
              <a:schemeClr val="bg1">
                <a:tint val="95000"/>
                <a:satMod val="2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F9DCC0-607F-4D13-99C4-C28BBFA052DB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1ED4E43-7669-4D06-8917-BB1126D0AE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229600" cy="1368152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лаборатория химии высоких энергий</a:t>
            </a:r>
            <a:b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н.с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к.х.н. Ширяева Екатерина Сергеевна</a:t>
            </a: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852936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избрание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 конкурсу на должность научного сотрудника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90920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Отчет о научной работе </a:t>
            </a:r>
          </a:p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за 2014-2018 гг.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1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5283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Ион-радикальные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интермедиаты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радиационно-химических превращений органических карбонатов</a:t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(2014-2015 гг.)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4327936"/>
            <a:ext cx="828092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По результатам работы опубликована статья: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Shiryaeva</a:t>
            </a:r>
            <a:r>
              <a:rPr lang="en-US" dirty="0">
                <a:latin typeface="Arial" pitchFamily="34" charset="0"/>
                <a:cs typeface="Arial" pitchFamily="34" charset="0"/>
              </a:rPr>
              <a:t> Ekaterina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Sosulin</a:t>
            </a:r>
            <a:r>
              <a:rPr lang="en-US" dirty="0">
                <a:latin typeface="Arial" pitchFamily="34" charset="0"/>
                <a:cs typeface="Arial" pitchFamily="34" charset="0"/>
              </a:rPr>
              <a:t> Ilya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Saenko</a:t>
            </a:r>
            <a:r>
              <a:rPr lang="en-US" dirty="0">
                <a:latin typeface="Arial" pitchFamily="34" charset="0"/>
                <a:cs typeface="Arial" pitchFamily="34" charset="0"/>
              </a:rPr>
              <a:t> Elizaveta V., Feldman Vladimir I., Ion-radical intermediates of the radiation-chemical transformations of organic carbonates. Radiation Physics and Chemistry,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2016</a:t>
            </a:r>
            <a:r>
              <a:rPr lang="en-US" dirty="0">
                <a:latin typeface="Arial" pitchFamily="34" charset="0"/>
                <a:cs typeface="Arial" pitchFamily="34" charset="0"/>
              </a:rPr>
              <a:t>, 124,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p. </a:t>
            </a:r>
            <a:r>
              <a:rPr lang="en-US" dirty="0">
                <a:latin typeface="Arial" pitchFamily="34" charset="0"/>
                <a:cs typeface="Arial" pitchFamily="34" charset="0"/>
              </a:rPr>
              <a:t>19-25.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75456"/>
            <a:ext cx="82296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Радиационно-индуцированные  превращения фреонов в матрицах твердых благородных газов</a:t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-2018 гг.)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420888"/>
            <a:ext cx="8784976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По результатам работы опубликованы статьи:</a:t>
            </a:r>
          </a:p>
          <a:p>
            <a:pPr marL="342900" indent="-3429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Shiryaeva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E.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Tyurin</a:t>
            </a:r>
            <a:r>
              <a:rPr lang="en-US" dirty="0">
                <a:latin typeface="Arial" pitchFamily="34" charset="0"/>
                <a:cs typeface="Arial" pitchFamily="34" charset="0"/>
              </a:rPr>
              <a:t> D. A., Feldman V. I. Mechanisms of radiation-induced degradation of CFCl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 and CF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Cl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 in noble-gas matrixes: An evidence for “hot” ionic channels in the solid phase. Journal of Physical Chemistry A,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2016</a:t>
            </a:r>
            <a:r>
              <a:rPr lang="en-US" dirty="0">
                <a:latin typeface="Arial" pitchFamily="34" charset="0"/>
                <a:cs typeface="Arial" pitchFamily="34" charset="0"/>
              </a:rPr>
              <a:t>, 120,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p. </a:t>
            </a:r>
            <a:r>
              <a:rPr lang="en-US" dirty="0">
                <a:latin typeface="Arial" pitchFamily="34" charset="0"/>
                <a:cs typeface="Arial" pitchFamily="34" charset="0"/>
              </a:rPr>
              <a:t>7847–7858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Sosulin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Ilya </a:t>
            </a:r>
            <a:r>
              <a:rPr lang="en-US" dirty="0">
                <a:latin typeface="Arial" pitchFamily="34" charset="0"/>
                <a:cs typeface="Arial" pitchFamily="34" charset="0"/>
              </a:rPr>
              <a:t>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Shiryaeva</a:t>
            </a:r>
            <a:r>
              <a:rPr lang="en-US" dirty="0">
                <a:latin typeface="Arial" pitchFamily="34" charset="0"/>
                <a:cs typeface="Arial" pitchFamily="34" charset="0"/>
              </a:rPr>
              <a:t> Ekaterina S., Feldman Vladimir I., Mechanism of the radiation-induced transformations of fluoroform in solid noble gas matrixes. Radiation Physics and Chemistry,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2017</a:t>
            </a:r>
            <a:r>
              <a:rPr lang="en-US" dirty="0">
                <a:latin typeface="Arial" pitchFamily="34" charset="0"/>
                <a:cs typeface="Arial" pitchFamily="34" charset="0"/>
              </a:rPr>
              <a:t>, 138,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60-66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Sosulin</a:t>
            </a:r>
            <a:r>
              <a:rPr lang="en-US" dirty="0">
                <a:latin typeface="Arial" pitchFamily="34" charset="0"/>
                <a:cs typeface="Arial" pitchFamily="34" charset="0"/>
              </a:rPr>
              <a:t> Ilya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Shiryaeva</a:t>
            </a:r>
            <a:r>
              <a:rPr lang="en-US" dirty="0">
                <a:latin typeface="Arial" pitchFamily="34" charset="0"/>
                <a:cs typeface="Arial" pitchFamily="34" charset="0"/>
              </a:rPr>
              <a:t> Ekaterina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Tyurin</a:t>
            </a:r>
            <a:r>
              <a:rPr lang="en-US" dirty="0">
                <a:latin typeface="Arial" pitchFamily="34" charset="0"/>
                <a:cs typeface="Arial" pitchFamily="34" charset="0"/>
              </a:rPr>
              <a:t> Daniil A., Feldman Vladimir I., Communication: A hydrogen-bonded difluorocarbene complex: Ab initio and matrix isolation study. Journal of Chemical Physics,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2017</a:t>
            </a:r>
            <a:r>
              <a:rPr lang="en-US" dirty="0">
                <a:latin typeface="Arial" pitchFamily="34" charset="0"/>
                <a:cs typeface="Arial" pitchFamily="34" charset="0"/>
              </a:rPr>
              <a:t>, 147,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131102 (1-5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Sosulin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Ilya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Shiryaeva</a:t>
            </a:r>
            <a:r>
              <a:rPr lang="en-US" dirty="0">
                <a:latin typeface="Arial" pitchFamily="34" charset="0"/>
                <a:cs typeface="Arial" pitchFamily="34" charset="0"/>
              </a:rPr>
              <a:t> Ekaterina S.,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Tyurin</a:t>
            </a:r>
            <a:r>
              <a:rPr lang="en-US" dirty="0">
                <a:latin typeface="Arial" pitchFamily="34" charset="0"/>
                <a:cs typeface="Arial" pitchFamily="34" charset="0"/>
              </a:rPr>
              <a:t> Daniil A., Feldman Vladimir I.,  Matrix isolation and ab initio study on the CHF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...CO complex. Journal of Physical Chemistry A,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2018</a:t>
            </a:r>
            <a:r>
              <a:rPr lang="en-US" dirty="0">
                <a:latin typeface="Arial" pitchFamily="34" charset="0"/>
                <a:cs typeface="Arial" pitchFamily="34" charset="0"/>
              </a:rPr>
              <a:t>, 122,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p. </a:t>
            </a:r>
            <a:r>
              <a:rPr lang="en-US" dirty="0">
                <a:latin typeface="Arial" pitchFamily="34" charset="0"/>
                <a:cs typeface="Arial" pitchFamily="34" charset="0"/>
              </a:rPr>
              <a:t>4042–4047.</a:t>
            </a:r>
          </a:p>
        </p:txBody>
      </p:sp>
    </p:spTree>
    <p:extLst>
      <p:ext uri="{BB962C8B-B14F-4D97-AF65-F5344CB8AC3E}">
        <p14:creationId xmlns:p14="http://schemas.microsoft.com/office/powerpoint/2010/main" val="22604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845" y="116633"/>
            <a:ext cx="9144000" cy="2880319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</a:t>
            </a:r>
            <a:r>
              <a:rPr 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механизмов сенсибилизации радиационно-химических процессов </a:t>
            </a:r>
            <a:r>
              <a:rPr lang="ru-RU" sz="3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наночастицами</a:t>
            </a:r>
            <a:r>
              <a:rPr 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металлов и </a:t>
            </a:r>
            <a:r>
              <a:rPr 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оксидов</a:t>
            </a:r>
            <a:br>
              <a:rPr 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(совместно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физическим факультетом МГУ и ФМБЦ им. А.И. </a:t>
            </a:r>
            <a:r>
              <a:rPr lang="ru-RU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Бурназяна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2018г.)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26218" y="3235695"/>
            <a:ext cx="1953620" cy="3412638"/>
            <a:chOff x="7092280" y="1844824"/>
            <a:chExt cx="1953620" cy="3412638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1900" y="1844824"/>
              <a:ext cx="1944000" cy="249607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7" name="TextBox 6"/>
            <p:cNvSpPr txBox="1"/>
            <p:nvPr/>
          </p:nvSpPr>
          <p:spPr>
            <a:xfrm>
              <a:off x="7092280" y="4334132"/>
              <a:ext cx="1944000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ФБН = </a:t>
              </a:r>
              <a:r>
                <a:rPr lang="en-US" dirty="0"/>
                <a:t>N-</a:t>
              </a:r>
              <a:r>
                <a:rPr lang="ru-RU" dirty="0"/>
                <a:t>трет-Бутил-</a:t>
              </a:r>
              <a:r>
                <a:rPr lang="el-GR" dirty="0"/>
                <a:t>α-</a:t>
              </a:r>
              <a:r>
                <a:rPr lang="ru-RU" dirty="0" err="1"/>
                <a:t>фенилнитрон</a:t>
              </a:r>
              <a:r>
                <a:rPr lang="ru-RU" dirty="0"/>
                <a:t> 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187612" y="2996952"/>
            <a:ext cx="3704925" cy="1609687"/>
            <a:chOff x="2187612" y="3491716"/>
            <a:chExt cx="3704925" cy="1609687"/>
          </a:xfrm>
        </p:grpSpPr>
        <p:sp>
          <p:nvSpPr>
            <p:cNvPr id="5" name="TextBox 4"/>
            <p:cNvSpPr txBox="1"/>
            <p:nvPr/>
          </p:nvSpPr>
          <p:spPr>
            <a:xfrm>
              <a:off x="2187612" y="3775847"/>
              <a:ext cx="37049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вода 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ФБН – метанол</a:t>
              </a:r>
            </a:p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или с 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HfO</a:t>
              </a:r>
              <a:r>
                <a:rPr lang="en-US" sz="20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u-RU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  0,02М    2,0 М</a:t>
              </a:r>
              <a:endParaRPr lang="ru-R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98783" y="4455072"/>
              <a:ext cx="21339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c(HfO</a:t>
              </a:r>
              <a:r>
                <a:rPr lang="en-US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= 20 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мг/мл</a:t>
              </a:r>
            </a:p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 = 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(42±20) нм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32921" y="3491716"/>
              <a:ext cx="3009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Объекты исследования: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372200" y="2996952"/>
            <a:ext cx="230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ЭПР-спектроскопия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98783" y="4581128"/>
            <a:ext cx="65657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результаты: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Коэффициент усиления при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c(HfO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= 20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мг/мл составляет 1,8.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Получены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дозные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зависимости в области 0-120 Гр для растворов наночастиц и образцов сравнения.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Получена зависимость  коэффициента усиления от концентрации наночастиц.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9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2008"/>
            <a:ext cx="8229600" cy="76470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Участие в договорах и грантах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548680"/>
            <a:ext cx="89289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Стабилизация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 реакции избыточных электронов в низкотемпературных стеклообразных ионных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жидкостях (2014-2015, РФФИ)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Ион-радикальные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интермедиаты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радиационно-химических превращений органических карбонатов (2014-2015, РФФИ, руководитель)</a:t>
            </a: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Радиационно-индуцированные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интермедиаты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и необычные молекулы в низкотемпературных матрицах: спектроскопия, динамика и управление химическими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процессами (2014-2016, РНФ)</a:t>
            </a: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Развитие физико-химических моделей поведения материалов в условиях радиационной обстановки, характерной для окололунного космического пространства. Формулировка требований, предъявляемых к используемым материалам (2014, ЦНИИМАШ)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Разработка научно-технических основ методики ускоренных испытаний материалов для имитации радиационной обстановки в условиях окололунного космического пространства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2015,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ЦНИИМАШ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Анализ типов и особенностей исполнения аккумуляторов и источников питания для использования в составе окололунной станции и лунной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напланетной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базы (2016,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ЦНИИМАШ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Исследования новых материалов для повышения эффективности солнечных батарей для лунных объектов, используемых в процессе освоения луны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2017,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ЦНИИМАШ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Радиационно-индуцированные превращения межмолекулярных комплексов в низкотемпературных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матрицах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(2019-2021,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РФФИ)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419" y="580579"/>
            <a:ext cx="8568952" cy="6165304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Sosulin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Ilya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Ekaterina S., Feldman Vladimir I., Radiation-induced radicals in different polymorphic modifications of D-mannitol: structure, conformations and dosimetric implications. Radiation Physics and Chemistry,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117, c. 178-183.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Saenko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Elizaveta V.,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Lukianova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Mariia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Ekaterina S., Takahashi Kenji, Feldman Vladimir I., Radiation-induced intermediates in irradiated glassy ionic liquids at low temperature. Radiation Physics and Chemistry,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124, c.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26-29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Feldman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Vladimir I.,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Ryazantsev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Sergey V.,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Saenko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Elizaveta V.,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Kameneva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Svetlana V.,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Ekaterina S., Matrix isolation model studies on the radiation-induced transformations of small molecules of astrochemical and atmospheric interest. Radiation Physics and Chemistry,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124, c. 7-13.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Ekaterina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Sosulin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Ilya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Saenko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Elizaveta V., Feldman Vladimir I., Ion-radical intermediates of the radiation-chemical transformations of organic carbonates. Radiation Physics and Chemistry,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124, c.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19-25.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Tyurin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D. A., Feldman V. I. Mechanisms of radiation-induced degradation of CFCl</a:t>
            </a:r>
            <a:r>
              <a:rPr lang="en-US" sz="1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CF</a:t>
            </a:r>
            <a:r>
              <a:rPr lang="en-US" sz="1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1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noble-gas matrixes: An evidence for “hot” ionic channels in the solid phase. Journal of Physical Chemistry A,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120, c. 7847–7858. 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Sosulin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Ilya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Ekaterina S., Feldman Vladimir I., Mechanism of the radiation-induced transformations of fluoroform in solid noble gas matrixes. Radiation Physics and Chemistry,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138,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60-66.</a:t>
            </a: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Sosulin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Ilya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Ekaterina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Tyurin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Daniil A., Feldman Vladimir I., Communication: A hydrogen-bonded difluorocarbene complex: Ab initio and matrix isolation study. Journal of Chemical Physics,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147,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 131102 (1-5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indent="-342900" algn="just">
              <a:spcBef>
                <a:spcPts val="0"/>
              </a:spcBef>
              <a:buClrTx/>
              <a:buSzPct val="100000"/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Sosulin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Ilya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Shiryaeva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Ekaterina S.,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Tyurin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Daniil A., Feldman Vladimir I.,  Matrix isolation and ab initio study on the CHF</a:t>
            </a:r>
            <a:r>
              <a:rPr lang="en-US" sz="1600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...CO complex. Journal of Physical Chemistry A,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122, c. 4042–4047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-144015"/>
            <a:ext cx="8784976" cy="980727"/>
          </a:xfrm>
        </p:spPr>
        <p:txBody>
          <a:bodyPr>
            <a:normAutofit/>
          </a:bodyPr>
          <a:lstStyle/>
          <a:p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Список публикаций за 2014-2018 гг.</a:t>
            </a:r>
            <a:endParaRPr lang="ru-RU" sz="3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7920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План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работы на 2019-2021 гг.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04530"/>
            <a:ext cx="87849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Выполнение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работы по гранту РФФИ (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Радиационно-индуцированные превращения межмолекулярных комплексов в низкотемпературных матрицах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2019-2021 гг.), связанной с исследованием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димерных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мономерных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анион-радикалов СO</a:t>
            </a:r>
            <a:r>
              <a:rPr lang="ru-RU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матрицах твердых благородных газов.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Продолжение исследований механизмов сенсибилизации радиационно-химических процессов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наночастицами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металлов и оксидов, имеющими перспективы для использования в радиотерапии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тераностике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(совместно с физическим факультетом МГУ и ФМБЦ им. А.И.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Бурназяна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Разработка методики многослойного осаждения матричных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нанослоев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4. Подготовка к печати двух публикаций (2019 г.), 2-3 публикации (2020-2021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5. Руководство задачей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спецпрактикума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 ЭПР спектроскопии, участие в проверке контрольных работ для общего потока.</a:t>
            </a:r>
          </a:p>
        </p:txBody>
      </p:sp>
    </p:spTree>
    <p:extLst>
      <p:ext uri="{BB962C8B-B14F-4D97-AF65-F5344CB8AC3E}">
        <p14:creationId xmlns:p14="http://schemas.microsoft.com/office/powerpoint/2010/main" val="39833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610</TotalTime>
  <Words>989</Words>
  <Application>Microsoft Office PowerPoint</Application>
  <PresentationFormat>Экран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лаборатория химии высоких энергий н.с., к.х.н. Ширяева Екатерина Сергеевна</vt:lpstr>
      <vt:lpstr>Ион-радикальные интермедиаты радиационно-химических превращений органических карбонатов (2014-2015 гг.)</vt:lpstr>
      <vt:lpstr>Радиационно-индуцированные  превращения фреонов в матрицах твердых благородных газов (2015-2018 гг.)</vt:lpstr>
      <vt:lpstr>Исследование механизмов сенсибилизации радиационно-химических процессов наночастицами металлов и оксидов (совместно с физическим факультетом МГУ и ФМБЦ им. А.И. Бурназяна, с 2018г.)</vt:lpstr>
      <vt:lpstr>Участие в договорах и грантах</vt:lpstr>
      <vt:lpstr>Список публикаций за 2014-2018 гг.</vt:lpstr>
      <vt:lpstr>План работы на 2019-2021 гг.</vt:lpstr>
    </vt:vector>
  </TitlesOfParts>
  <Company>Favi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результаты и список публикаций</dc:title>
  <dc:creator>User</dc:creator>
  <cp:lastModifiedBy>Matreshka</cp:lastModifiedBy>
  <cp:revision>64</cp:revision>
  <dcterms:created xsi:type="dcterms:W3CDTF">2014-04-08T06:52:29Z</dcterms:created>
  <dcterms:modified xsi:type="dcterms:W3CDTF">2019-04-21T15:02:27Z</dcterms:modified>
</cp:coreProperties>
</file>