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5"/>
  </p:notesMasterIdLst>
  <p:sldIdLst>
    <p:sldId id="256" r:id="rId2"/>
    <p:sldId id="264" r:id="rId3"/>
    <p:sldId id="260" r:id="rId4"/>
    <p:sldId id="275" r:id="rId5"/>
    <p:sldId id="266" r:id="rId6"/>
    <p:sldId id="268" r:id="rId7"/>
    <p:sldId id="267" r:id="rId8"/>
    <p:sldId id="269" r:id="rId9"/>
    <p:sldId id="270" r:id="rId10"/>
    <p:sldId id="271" r:id="rId11"/>
    <p:sldId id="273" r:id="rId12"/>
    <p:sldId id="274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34" autoAdjust="0"/>
  </p:normalViewPr>
  <p:slideViewPr>
    <p:cSldViewPr>
      <p:cViewPr varScale="1">
        <p:scale>
          <a:sx n="95" d="100"/>
          <a:sy n="95" d="100"/>
        </p:scale>
        <p:origin x="-20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4FB73-2B7E-4D35-9C38-6749BAA543D1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E1EDE-7D1F-4367-890C-4D1FDEF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E1EDE-7D1F-4367-890C-4D1FDEFAD4F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E1EDE-7D1F-4367-890C-4D1FDEFAD4F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E1EDE-7D1F-4367-890C-4D1FDEFAD4F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27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5AC7-B544-4668-9387-A3563E718581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A925-05B2-467E-A64C-686CDB56C522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2DA5-90AF-488A-BF40-C00825E0D2C1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F13D-A233-4D3A-981A-CF2C149BBA7B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37EA-E646-4E25-9776-9278901739F2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08EC-953F-41ED-AA74-11F603E1228E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523B-9A75-4051-9D8D-BC9D7E4DEB18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4EC9-260A-4A47-A113-0A08BEC4E6ED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BF37-E991-4ECB-A074-31946ED24BCD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342-4DC3-469F-9A3E-A61B05532231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F427-EEB0-4C7F-8DCD-9D99999C0886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11105-8C34-49C7-8DEA-547E450C473D}" type="datetime1">
              <a:rPr lang="ru-RU" smtClean="0"/>
              <a:pPr/>
              <a:t>22.01.2016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E1C04F-D814-4401-823A-7167DCF690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7851648" cy="150019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Исследование электрохимических процессов с автокаталитическим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(EC”)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механизмом на примере восстановления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броматов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кислой среде 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696" cy="2357454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1 г/о: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Конаков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А.О.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рук-ль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д.ф.-м. наук, доц. Воротынцев. М. А.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Москва, 201</a:t>
            </a:r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14348" y="142852"/>
            <a:ext cx="7854696" cy="1285884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Химический факультет МГУ им Ломоносова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электрохимии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216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стабильности </a:t>
            </a:r>
            <a:r>
              <a:rPr lang="ru-RU" sz="3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бромат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-ионов в сильнокислых растворах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4098" name="Picture 2" descr="C:\Users\Admin\Documents\Бромат Бромид и серна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19335"/>
            <a:ext cx="7992888" cy="248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\Documents\Зависимость абсорбции от концентрац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140968"/>
            <a:ext cx="3334646" cy="264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651" y="5748019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Рисунок 8. (а) Спектр поглощения водного раствора (синяя линия), образующегося смешением растворов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бромата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серной кислоты и бромида (конечные концентрации: соответственно, 1 M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BrO</a:t>
            </a:r>
            <a:r>
              <a:rPr lang="ru-RU" sz="1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+ 1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 H</a:t>
            </a:r>
            <a:r>
              <a:rPr lang="ru-RU" sz="1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+ 10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Br</a:t>
            </a:r>
            <a:r>
              <a:rPr lang="ru-RU" sz="1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). Даны также спектра чистых растворов всех этих веществ в тех же концентрациях. (б) Спектры смешанных растворов в интервале 260 - 600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для серии смешанных растворов с концентрациями брома от 3 до 12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mМ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Длина оптического пути - 1 см.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8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стабильности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бромат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-ионов в сильнокислых растворах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122" name="Picture 2" descr="C:\Users\Admin\Documents\Отдельные спектры+смешение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27" y="764704"/>
            <a:ext cx="756084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\Documents\Бромат и кислот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27" y="3212976"/>
            <a:ext cx="7560840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5688449"/>
            <a:ext cx="929376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9.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(а) Спектры водных растворов 0.5 М NaBrO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1 М H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их смешанного раствора сразу после смешения,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также арифметической суммы спектров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бромата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кислоты (б) Спектр смешанного раствора в различные моменты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сразу после смешения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0), далее через каждые 10 минут (в) Эволюция спектра смешанного водного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раствора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0.5 М NaBrO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+ 2 М H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различные моменты времени (через каждые 10 минут) (г) Спектры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смешанного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водного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раствора 1.3 М NaBrO3 + 3 М H2SO4 после выдержки в течение 19-23 часов после смешения.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38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экспериментальные исследования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показали экспериментальную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восстановления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бромат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-аниона на углеродном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электроде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кислой среде с высокой плотностью тока при умеренных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перенапряжениях.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подтверждена предсказанная теоретически сложная форма зависимости максимального (предельного) тока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вольтамперограмме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скорости вращения ВДЭ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Подтверждены качественные предсказания теории о влиянии концентраций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бромата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кислоты на форму зависимости максимального тока от скорости вращения электрода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 совокупности этих данных был сделан вывод, что эксперименты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исследованию восстановления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бромата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вращающемся дисковом электроде (ВДЭ)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стационарных условиях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(требующих длительных измерений) следует проводить в растворах серной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кислоты до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2-мольной концентрации.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071810"/>
            <a:ext cx="7474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 algn="just"/>
            <a:r>
              <a:rPr lang="ru-RU" b="1" dirty="0" smtClean="0"/>
              <a:t>Цель работы: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экспериментальное исследование закономерностей процессов восстановления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броматов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кислой среде.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Актуальность: </a:t>
            </a:r>
            <a:r>
              <a:rPr lang="ru-RU" dirty="0" smtClean="0"/>
              <a:t>полученные экспериментальные данные могут служить основой для усовершенствования </a:t>
            </a:r>
            <a:r>
              <a:rPr lang="ru-RU" dirty="0" err="1" smtClean="0"/>
              <a:t>редокс-проточных</a:t>
            </a:r>
            <a:r>
              <a:rPr lang="ru-RU" dirty="0" smtClean="0"/>
              <a:t> батарей.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96"/>
          </a:xfrm>
        </p:spPr>
        <p:txBody>
          <a:bodyPr>
            <a:normAutofit/>
          </a:bodyPr>
          <a:lstStyle/>
          <a:p>
            <a:pPr algn="ctr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Теоретические предсказания</a:t>
            </a:r>
            <a:endParaRPr lang="ru-RU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858280" cy="2000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объеме раствора: </a:t>
            </a:r>
            <a:r>
              <a:rPr lang="en-US" dirty="0" err="1" smtClean="0"/>
              <a:t>BrO</a:t>
            </a:r>
            <a:r>
              <a:rPr lang="ru-RU" baseline="-25000" dirty="0" smtClean="0"/>
              <a:t>3</a:t>
            </a:r>
            <a:r>
              <a:rPr lang="ru-RU" baseline="30000" dirty="0" smtClean="0"/>
              <a:t>-</a:t>
            </a:r>
            <a:r>
              <a:rPr lang="ru-RU" dirty="0" smtClean="0"/>
              <a:t>, 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ru-RU" dirty="0" smtClean="0"/>
              <a:t>(</a:t>
            </a:r>
            <a:r>
              <a:rPr lang="ru-RU" dirty="0" err="1" smtClean="0"/>
              <a:t>неэлектроактивные</a:t>
            </a:r>
            <a:r>
              <a:rPr lang="ru-RU" dirty="0" smtClean="0"/>
              <a:t> на электроде), 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ru-RU" dirty="0" smtClean="0"/>
              <a:t>в малых </a:t>
            </a:r>
            <a:r>
              <a:rPr lang="ru-RU" dirty="0" err="1" smtClean="0"/>
              <a:t>кол-вах</a:t>
            </a:r>
            <a:r>
              <a:rPr lang="ru-RU" dirty="0" smtClean="0"/>
              <a:t>, как продукт разложения </a:t>
            </a:r>
            <a:r>
              <a:rPr lang="ru-RU" dirty="0" err="1" smtClean="0"/>
              <a:t>бромата</a:t>
            </a:r>
            <a:r>
              <a:rPr lang="ru-RU" dirty="0" smtClean="0"/>
              <a:t>).</a:t>
            </a:r>
          </a:p>
          <a:p>
            <a:pPr algn="ctr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Br</a:t>
            </a:r>
            <a:r>
              <a:rPr lang="ru-RU" sz="3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⇄ 2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(3)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BrO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+ 5 Br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+ 6 H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→ 3 Br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+ 3 H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(4)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1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0" y="2786058"/>
            <a:ext cx="5000628" cy="185738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</a:p>
        </p:txBody>
      </p:sp>
      <p:pic>
        <p:nvPicPr>
          <p:cNvPr id="1026" name="Picture 2" descr="C:\Users\Admin\Desktop\кривая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643182"/>
            <a:ext cx="4714908" cy="323409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5657671"/>
            <a:ext cx="8616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Рис. 1.Теоретические оценки для зависимости максимального тока, плотности, j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 восстановлении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бромата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скорости вращения f  вращающегося дискового электрода в стационарных условиях.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экспериментальной работе были использованы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потенциостаты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Элинс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P-45X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Autolab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PGSTAT302N, ротатор, вращающийся диск с кольцом и электрохимическая ячейка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Pine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Instruments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Часть измерений проведена с помощью установки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ВДЭ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приготовления электролитов использовались трижды дистиллированная вода, реактивы NaBrO3,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KBr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Sigma-Aldrich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фосфорная и серная кислоты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о.с.ч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Непосредственно перед измерениями из электролита удаляли растворенный кислород продувкой аргона 99,999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Спектрофотометрические исследования проводили на приборе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PerkinAlmer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Lambda 750.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0632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змерение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зависимости предельного тока восстановления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брома       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отсутствие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бромата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от скорости вращения.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5949280"/>
            <a:ext cx="8229600" cy="12264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5840136"/>
            <a:ext cx="8229600" cy="72234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Рисунок 2.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Зависимость предельного тока восстановления брома от скорости вращения ВДЭ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,4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 H</a:t>
            </a:r>
            <a:r>
              <a:rPr lang="ru-RU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+0,2 M KBr+0.02 M NaBrO</a:t>
            </a:r>
            <a:r>
              <a:rPr lang="ru-RU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\Documents\i ot 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6458142" cy="375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7919" y="933185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Br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+ 2e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3Br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5)                                                                         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BrO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8Br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+ 6H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3Br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                                        (6)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9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Электрохимическое восстановление </a:t>
            </a:r>
            <a:r>
              <a:rPr lang="ru-RU" sz="2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бромат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-аниона на </a:t>
            </a:r>
            <a:r>
              <a:rPr lang="ru-RU" sz="2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стеклоуглероде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электролитах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серной кислоты.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2050" name="Picture 2" descr="C:\Users\Admin\Documents\Imax от обмин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4706"/>
            <a:ext cx="4828229" cy="48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5867399"/>
            <a:ext cx="6120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Зависимость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от скорости вращения ВДЭ в NaBrO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-2 М H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 – 0,3 М NaBrO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(б) – 0,5 М NaBrO</a:t>
            </a:r>
            <a:r>
              <a:rPr lang="ru-RU" sz="1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(в) – 0,7 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NaBrO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49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Электрохимическое восстановление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бромат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-аниона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стеклоуглероде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электролитах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серной кислоты.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6" name="Picture 2" descr="C:\Users\Admin\Documents\I ot f v serno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24744"/>
            <a:ext cx="4871792" cy="46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5805264"/>
            <a:ext cx="7390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Рисунок 4. Зависимость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скорости вращения ВДЭ в 0,5 M NaBrO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-1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-3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6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423" y="188639"/>
            <a:ext cx="8229600" cy="102549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Электрохимическое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восстановление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бромат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-аниона на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стеклоуглероде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электролитах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фосфорной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4" y="1243371"/>
            <a:ext cx="4451809" cy="462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090" y="5896129"/>
            <a:ext cx="4075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Зависимость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 скорости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вращения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диска в 0,5 M NaBrO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(a) 3,4 M 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(б)- 5 M 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1" name="Picture 3" descr="C:\Users\Admin\Documents\I ot f v fosfornoy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14131"/>
            <a:ext cx="4062015" cy="477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88024" y="5865114"/>
            <a:ext cx="4075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Зависимость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 скорости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вращения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диска в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M NaBrO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M 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(б)-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M 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86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Электрохимическое восстановление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бромат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-аниона на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стеклоуглероде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электролитах на основе фосфорной кислоты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04F-D814-4401-823A-7167DCF690D2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763" y="1052736"/>
            <a:ext cx="6000750" cy="495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5913677"/>
            <a:ext cx="7909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Рисунок 7.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Зависимость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скорости вращения ВДЭ в NaBrO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-8 М H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(а)-0,25 M NaBrO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(б)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0,7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M NaBrO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1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2360</TotalTime>
  <Words>833</Words>
  <Application>Microsoft Office PowerPoint</Application>
  <PresentationFormat>Экран (4:3)</PresentationFormat>
  <Paragraphs>81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Исследование электрохимических процессов с автокаталитическим (EC”) механизмом на примере восстановления броматов в кислой среде </vt:lpstr>
      <vt:lpstr>Презентация PowerPoint</vt:lpstr>
      <vt:lpstr>Теоретические предсказания</vt:lpstr>
      <vt:lpstr>Методы исследования</vt:lpstr>
      <vt:lpstr>Измерение зависимости предельного тока восстановления брома         (в отсутствие бромата) от скорости вращения.  </vt:lpstr>
      <vt:lpstr>Электрохимическое восстановление бромат-аниона на стеклоуглероде в электролитах на основе серной кислоты. </vt:lpstr>
      <vt:lpstr>Электрохимическое восстановление бромат-аниона на стеклоуглероде в электролитах на основе серной кислоты.</vt:lpstr>
      <vt:lpstr>Электрохимическое восстановление бромат-аниона на стеклоуглероде в электролитах на основе фосфорной кислоты</vt:lpstr>
      <vt:lpstr>Электрохимическое восстановление бромат-аниона на стеклоуглероде в электролитах на основе фосфорной кислоты</vt:lpstr>
      <vt:lpstr>Исследование стабильности бромат-ионов в сильнокислых растворах </vt:lpstr>
      <vt:lpstr>Исследование стабильности бромат-ионов в сильнокислых растворах</vt:lpstr>
      <vt:lpstr>Выводы: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177</cp:revision>
  <dcterms:created xsi:type="dcterms:W3CDTF">2015-11-08T08:53:20Z</dcterms:created>
  <dcterms:modified xsi:type="dcterms:W3CDTF">2016-01-22T06:37:42Z</dcterms:modified>
</cp:coreProperties>
</file>