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5"/>
  </p:notesMasterIdLst>
  <p:sldIdLst>
    <p:sldId id="256" r:id="rId2"/>
    <p:sldId id="264" r:id="rId3"/>
    <p:sldId id="260" r:id="rId4"/>
    <p:sldId id="275" r:id="rId5"/>
    <p:sldId id="266" r:id="rId6"/>
    <p:sldId id="268" r:id="rId7"/>
    <p:sldId id="267" r:id="rId8"/>
    <p:sldId id="269" r:id="rId9"/>
    <p:sldId id="270" r:id="rId10"/>
    <p:sldId id="271" r:id="rId11"/>
    <p:sldId id="273" r:id="rId12"/>
    <p:sldId id="274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34" autoAdjust="0"/>
  </p:normalViewPr>
  <p:slideViewPr>
    <p:cSldViewPr>
      <p:cViewPr varScale="1">
        <p:scale>
          <a:sx n="95" d="100"/>
          <a:sy n="95" d="100"/>
        </p:scale>
        <p:origin x="-20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4FB73-2B7E-4D35-9C38-6749BAA543D1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E1EDE-7D1F-4367-890C-4D1FDEFAD4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125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E1EDE-7D1F-4367-890C-4D1FDEFAD4F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E1EDE-7D1F-4367-890C-4D1FDEFAD4F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E1EDE-7D1F-4367-890C-4D1FDEFAD4F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27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5AC7-B544-4668-9387-A3563E718581}" type="datetime1">
              <a:rPr lang="ru-RU" smtClean="0"/>
              <a:pPr/>
              <a:t>22.01.2016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A925-05B2-467E-A64C-686CDB56C522}" type="datetime1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82DA5-90AF-488A-BF40-C00825E0D2C1}" type="datetime1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F13D-A233-4D3A-981A-CF2C149BBA7B}" type="datetime1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437EA-E646-4E25-9776-9278901739F2}" type="datetime1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08EC-953F-41ED-AA74-11F603E1228E}" type="datetime1">
              <a:rPr lang="ru-RU" smtClean="0"/>
              <a:pPr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1523B-9A75-4051-9D8D-BC9D7E4DEB18}" type="datetime1">
              <a:rPr lang="ru-RU" smtClean="0"/>
              <a:pPr/>
              <a:t>22.01.2016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B4EC9-260A-4A47-A113-0A08BEC4E6ED}" type="datetime1">
              <a:rPr lang="ru-RU" smtClean="0"/>
              <a:pPr/>
              <a:t>22.01.2016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BF37-E991-4ECB-A074-31946ED24BCD}" type="datetime1">
              <a:rPr lang="ru-RU" smtClean="0"/>
              <a:pPr/>
              <a:t>22.01.2016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3F342-4DC3-469F-9A3E-A61B05532231}" type="datetime1">
              <a:rPr lang="ru-RU" smtClean="0"/>
              <a:pPr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F427-EEB0-4C7F-8DCD-9D99999C0886}" type="datetime1">
              <a:rPr lang="ru-RU" smtClean="0"/>
              <a:pPr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E1C04F-D814-4401-823A-7167DCF690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611105-8C34-49C7-8DEA-547E450C473D}" type="datetime1">
              <a:rPr lang="ru-RU" smtClean="0"/>
              <a:pPr/>
              <a:t>22.01.2016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E1C04F-D814-4401-823A-7167DCF690D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285992"/>
            <a:ext cx="7851648" cy="150019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Исследование электрохимических процессов с автокаталитическим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(EC”)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механизмом на примере восстановления </a:t>
            </a:r>
            <a:r>
              <a:rPr lang="ru-RU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броматов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кислой среде 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929066"/>
            <a:ext cx="7854696" cy="2357454"/>
          </a:xfrm>
        </p:spPr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Асп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1 г/о: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Конаков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А.О.</a:t>
            </a:r>
          </a:p>
          <a:p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рук-ль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д.ф.-м. наук, доц. Воротынцев. М. А.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Москва, 201</a:t>
            </a:r>
            <a:r>
              <a:rPr lang="en-US" dirty="0" smtClean="0">
                <a:solidFill>
                  <a:schemeClr val="bg1"/>
                </a:solidFill>
              </a:rPr>
              <a:t>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14348" y="142852"/>
            <a:ext cx="7854696" cy="1285884"/>
          </a:xfrm>
          <a:prstGeom prst="rect">
            <a:avLst/>
          </a:prstGeom>
        </p:spPr>
        <p:txBody>
          <a:bodyPr vert="horz" lIns="0" rIns="18288">
            <a:normAutofit fontScale="92500" lnSpcReduction="10000"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Химический факультет МГУ им Ломоносова</a:t>
            </a: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Кафедра</a:t>
            </a:r>
            <a:r>
              <a:rPr kumimoji="0" lang="ru-RU" sz="2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электрохимии</a:t>
            </a: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21602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 стабильности </a:t>
            </a:r>
            <a:r>
              <a:rPr lang="ru-RU" sz="31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бромат</a:t>
            </a:r>
            <a:r>
              <a:rPr lang="ru-RU" sz="31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-ионов в сильнокислых растворах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4098" name="Picture 2" descr="C:\Users\Admin\Documents\Бромат Бромид и серная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19335"/>
            <a:ext cx="7992888" cy="2486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dmin\Documents\Зависимость абсорбции от концентраци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140968"/>
            <a:ext cx="3334646" cy="2644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0651" y="5748019"/>
            <a:ext cx="8496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Рисунок 8. (а) Спектр поглощения водного раствора (синяя линия), образующегося смешением растворов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бромата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серной кислоты и бромида (конечные концентрации: соответственно, 1 M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BrO</a:t>
            </a:r>
            <a:r>
              <a:rPr lang="ru-RU" sz="12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+ 1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M H</a:t>
            </a:r>
            <a:r>
              <a:rPr lang="ru-RU" sz="12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12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+ 10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mM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Br</a:t>
            </a:r>
            <a:r>
              <a:rPr lang="ru-RU" sz="1200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). Даны также спектра чистых растворов всех этих веществ в тех же концентрациях. (б) Спектры смешанных растворов в интервале 260 - 600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для серии смешанных растворов с концентрациями брома от 3 до 12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mМ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Длина оптического пути - 1 см.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85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Исследование стабильности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бромат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-ионов в сильнокислых растворах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5122" name="Picture 2" descr="C:\Users\Admin\Documents\Отдельные спектры+смешение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27" y="764704"/>
            <a:ext cx="756084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dmin\Documents\Бромат и кислот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27" y="3212976"/>
            <a:ext cx="7560840" cy="295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5688449"/>
            <a:ext cx="929376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9.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(а) Спектры водных растворов 0.5 М NaBrO</a:t>
            </a:r>
            <a:r>
              <a:rPr lang="ru-RU" sz="1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1 М H</a:t>
            </a:r>
            <a:r>
              <a:rPr lang="ru-RU" sz="1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14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и их смешанного раствора сразу после смешения,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также арифметической суммы спектров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бромата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и кислоты (б) Спектр смешанного раствора в различные моменты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времени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сразу после смешения (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0), далее через каждые 10 минут (в) Эволюция спектра смешанного водного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раствора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0.5 М NaBrO</a:t>
            </a:r>
            <a:r>
              <a:rPr lang="ru-RU" sz="1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+ 2 М H</a:t>
            </a:r>
            <a:r>
              <a:rPr lang="ru-RU" sz="1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1400" baseline="-250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различные моменты времени (через каждые 10 минут) (г) Спектры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смешанного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водного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раствора 1.3 М NaBrO3 + 3 М H2SO4 после выдержки в течение 19-23 часов после смешения.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2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6389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  <a:endParaRPr lang="ru-RU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экспериментальные исследования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показали экспериментальную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возможность восстановления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бромат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-аниона на углеродном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электроде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кислой среде с высокой плотностью тока при умеренных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перенапряжениях.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ыла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подтверждена предсказанная теоретически сложная форма зависимости максимального (предельного) тока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вольтамперограмме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 скорости вращения ВДЭ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Подтверждены качественные предсказания теории о влиянии концентраций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бромата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кислоты на форму зависимости максимального тока от скорости вращения электрода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Из совокупности этих данных был сделан вывод, что эксперименты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исследованию восстановления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бромата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вращающемся дисковом электроде (ВДЭ) при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стационарных условиях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(требующих длительных измерений) следует проводить в растворах серной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кислоты до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2-мольной концентрации.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30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3071810"/>
            <a:ext cx="74740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Спасибо за внимание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/>
          <a:lstStyle/>
          <a:p>
            <a:pPr algn="just"/>
            <a:r>
              <a:rPr lang="ru-RU" b="1" dirty="0" smtClean="0"/>
              <a:t>Цель работы: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экспериментальное исследование закономерностей процессов восстановления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броматов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кислой среде.</a:t>
            </a:r>
          </a:p>
          <a:p>
            <a:pPr algn="just"/>
            <a:endParaRPr lang="ru-RU" dirty="0" smtClean="0"/>
          </a:p>
          <a:p>
            <a:pPr algn="just"/>
            <a:r>
              <a:rPr lang="ru-RU" b="1" dirty="0" smtClean="0"/>
              <a:t>Актуальность: </a:t>
            </a:r>
            <a:r>
              <a:rPr lang="ru-RU" dirty="0" smtClean="0"/>
              <a:t>полученные экспериментальные данные могут служить основой для усовершенствования </a:t>
            </a:r>
            <a:r>
              <a:rPr lang="ru-RU" dirty="0" err="1" smtClean="0"/>
              <a:t>редокс-проточных</a:t>
            </a:r>
            <a:r>
              <a:rPr lang="ru-RU" dirty="0" smtClean="0"/>
              <a:t> батарей.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14396"/>
          </a:xfrm>
        </p:spPr>
        <p:txBody>
          <a:bodyPr>
            <a:normAutofit/>
          </a:bodyPr>
          <a:lstStyle/>
          <a:p>
            <a:pPr algn="ctr"/>
            <a:r>
              <a:rPr lang="ru-RU" sz="3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Теоретические предсказания</a:t>
            </a:r>
            <a:endParaRPr lang="ru-RU" sz="3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8858280" cy="20002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В объеме раствора: </a:t>
            </a:r>
            <a:r>
              <a:rPr lang="en-US" dirty="0" err="1" smtClean="0"/>
              <a:t>BrO</a:t>
            </a:r>
            <a:r>
              <a:rPr lang="ru-RU" baseline="-25000" dirty="0" smtClean="0"/>
              <a:t>3</a:t>
            </a:r>
            <a:r>
              <a:rPr lang="ru-RU" baseline="30000" dirty="0" smtClean="0"/>
              <a:t>-</a:t>
            </a:r>
            <a:r>
              <a:rPr lang="ru-RU" dirty="0" smtClean="0"/>
              <a:t>, </a:t>
            </a:r>
            <a:r>
              <a:rPr lang="en-US" dirty="0" smtClean="0"/>
              <a:t>H</a:t>
            </a:r>
            <a:r>
              <a:rPr lang="en-US" baseline="30000" dirty="0" smtClean="0"/>
              <a:t>+</a:t>
            </a:r>
            <a:r>
              <a:rPr lang="ru-RU" dirty="0" smtClean="0"/>
              <a:t>(</a:t>
            </a:r>
            <a:r>
              <a:rPr lang="ru-RU" dirty="0" err="1" smtClean="0"/>
              <a:t>неэлектроактивные</a:t>
            </a:r>
            <a:r>
              <a:rPr lang="ru-RU" dirty="0" smtClean="0"/>
              <a:t> на электроде), </a:t>
            </a:r>
            <a:r>
              <a:rPr lang="en-US" dirty="0" smtClean="0"/>
              <a:t>Br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ru-RU" dirty="0" smtClean="0"/>
              <a:t>в малых </a:t>
            </a:r>
            <a:r>
              <a:rPr lang="ru-RU" dirty="0" err="1" smtClean="0"/>
              <a:t>кол-вах</a:t>
            </a:r>
            <a:r>
              <a:rPr lang="ru-RU" dirty="0" smtClean="0"/>
              <a:t>, как продукт разложения </a:t>
            </a:r>
            <a:r>
              <a:rPr lang="ru-RU" dirty="0" err="1" smtClean="0"/>
              <a:t>бромата</a:t>
            </a:r>
            <a:r>
              <a:rPr lang="ru-RU" dirty="0" smtClean="0"/>
              <a:t>).</a:t>
            </a:r>
          </a:p>
          <a:p>
            <a:pPr algn="ctr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Br</a:t>
            </a:r>
            <a:r>
              <a:rPr lang="ru-RU" sz="31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+ 2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⇄ 2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  (3)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BrO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+ 5 Br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+ 6 H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→ 3 Br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+ 3 H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(4)</a:t>
            </a: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1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100" baseline="30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3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0" y="2786058"/>
            <a:ext cx="5000628" cy="1857388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</a:p>
        </p:txBody>
      </p:sp>
      <p:pic>
        <p:nvPicPr>
          <p:cNvPr id="1026" name="Picture 2" descr="C:\Users\Admin\Desktop\кривая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2643182"/>
            <a:ext cx="4714908" cy="323409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57158" y="5657671"/>
            <a:ext cx="86169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Рис. 1.Теоретические оценки для зависимости максимального тока, плотности, j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при восстановлении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бромата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 скорости вращения f  вращающегося дискового электрода в стационарных условиях.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5612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исследования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экспериментальной работе были использованы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потенциостаты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Элинс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P-45X 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Autolab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PGSTAT302N, ротатор, вращающийся диск с кольцом и электрохимическая ячейка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Pine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Instruments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Часть измерений проведена с помощью установки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ВДЭ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приготовления электролитов использовались трижды дистиллированная вода, реактивы NaBrO3,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KBr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Sigma-Aldrich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фосфорная и серная кислоты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марки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о.с.ч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Непосредственно перед измерениями из электролита удаляли растворенный кислород продувкой аргона 99,999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Спектрофотометрические исследования проводили на приборе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PerkinAlmer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Lambda 750.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42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0632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змерение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зависимости предельного тока восстановления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брома        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отсутствие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бромата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от скорости вращения.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11560" y="5949280"/>
            <a:ext cx="8229600" cy="12264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5840136"/>
            <a:ext cx="8229600" cy="72234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Рисунок 2.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Зависимость предельного тока восстановления брома от скорости вращения ВДЭ</a:t>
            </a:r>
            <a:b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,4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 H</a:t>
            </a:r>
            <a:r>
              <a:rPr lang="ru-RU" sz="16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16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+0,2 M KBr+0.02 M NaBrO</a:t>
            </a:r>
            <a:r>
              <a:rPr lang="ru-RU" sz="16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Admin\Documents\i ot 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88840"/>
            <a:ext cx="6458142" cy="3755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7919" y="933185"/>
            <a:ext cx="822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Br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+ 2e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3Br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(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5)                                                                          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BrO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8Br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+ 6H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3Br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3H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O                                        (6)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90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Электрохимическое восстановление </a:t>
            </a:r>
            <a:r>
              <a:rPr lang="ru-RU" sz="2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бромат</a:t>
            </a:r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-аниона на </a:t>
            </a:r>
            <a:r>
              <a:rPr lang="ru-RU" sz="2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стеклоуглероде</a:t>
            </a:r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электролитах </a:t>
            </a:r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основе серной кислоты.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2050" name="Picture 2" descr="C:\Users\Admin\Documents\Imax от обмин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834706"/>
            <a:ext cx="4828229" cy="48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91680" y="5867399"/>
            <a:ext cx="61206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Рисунок 3.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Зависимость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baseline="-25000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от скорости вращения ВДЭ в NaBrO</a:t>
            </a:r>
            <a:r>
              <a:rPr lang="ru-RU" sz="1400" baseline="-25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-2 М H</a:t>
            </a:r>
            <a:r>
              <a:rPr lang="ru-RU" sz="1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14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а) – 0,3 М NaBrO</a:t>
            </a:r>
            <a:r>
              <a:rPr lang="ru-RU" sz="1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(б) – 0,5 М NaBrO</a:t>
            </a:r>
            <a:r>
              <a:rPr lang="ru-RU" sz="1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(в) – 0,7 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NaBrO</a:t>
            </a:r>
            <a:r>
              <a:rPr lang="ru-RU" sz="1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09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496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Электрохимическое восстановление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бромат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-аниона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стеклоуглероде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электролитах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основе серной кислоты.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1026" name="Picture 2" descr="C:\Users\Admin\Documents\I ot f v serno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124744"/>
            <a:ext cx="4871792" cy="4677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1600" y="5805264"/>
            <a:ext cx="73905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Рисунок 4. Зависимость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aseline="-25000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 скорости вращения ВДЭ в 0,5 M NaBrO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-1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-3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64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423" y="188639"/>
            <a:ext cx="8229600" cy="1025491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Электрохимическое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восстановление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бромат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-аниона на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стеклоуглероде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электролитах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основе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фосфорной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кислоты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14" y="1243371"/>
            <a:ext cx="4451809" cy="4621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0090" y="5896129"/>
            <a:ext cx="4075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Рисунок 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Зависимость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baseline="-25000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от скорости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вращения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диска в 0,5 M NaBrO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H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(a) 3,4 M H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(б)- 5 M H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1" name="Picture 3" descr="C:\Users\Admin\Documents\I ot f v fosfornoy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214131"/>
            <a:ext cx="4062015" cy="477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788024" y="5865114"/>
            <a:ext cx="4075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Рисунок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Зависимость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baseline="-25000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от скорости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вращения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диска в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,5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M NaBrO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H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(a)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M H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 (б)-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M H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sz="1600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867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Электрохимическое восстановление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бромат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-аниона на </a:t>
            </a:r>
            <a:r>
              <a:rPr lang="ru-RU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стеклоуглероде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электролитах на основе фосфорной кислоты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1C04F-D814-4401-823A-7167DCF690D2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763" y="1052736"/>
            <a:ext cx="6000750" cy="4955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5913677"/>
            <a:ext cx="79099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Рисунок 7.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Зависимость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aseline="-25000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от скорости вращения ВДЭ в NaBrO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-8 М H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(а)-0,25 M NaBrO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(б)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0,7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M NaBrO</a:t>
            </a:r>
            <a:r>
              <a:rPr lang="ru-RU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14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2360</TotalTime>
  <Words>833</Words>
  <Application>Microsoft Office PowerPoint</Application>
  <PresentationFormat>Экран (4:3)</PresentationFormat>
  <Paragraphs>81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Исследование электрохимических процессов с автокаталитическим (EC”) механизмом на примере восстановления броматов в кислой среде </vt:lpstr>
      <vt:lpstr>Презентация PowerPoint</vt:lpstr>
      <vt:lpstr>Теоретические предсказания</vt:lpstr>
      <vt:lpstr>Методы исследования</vt:lpstr>
      <vt:lpstr>Измерение зависимости предельного тока восстановления брома         (в отсутствие бромата) от скорости вращения.  </vt:lpstr>
      <vt:lpstr>Электрохимическое восстановление бромат-аниона на стеклоуглероде в электролитах на основе серной кислоты. </vt:lpstr>
      <vt:lpstr>Электрохимическое восстановление бромат-аниона на стеклоуглероде в электролитах на основе серной кислоты.</vt:lpstr>
      <vt:lpstr>Электрохимическое восстановление бромат-аниона на стеклоуглероде в электролитах на основе фосфорной кислоты</vt:lpstr>
      <vt:lpstr>Электрохимическое восстановление бромат-аниона на стеклоуглероде в электролитах на основе фосфорной кислоты</vt:lpstr>
      <vt:lpstr>Исследование стабильности бромат-ионов в сильнокислых растворах </vt:lpstr>
      <vt:lpstr>Исследование стабильности бромат-ионов в сильнокислых растворах</vt:lpstr>
      <vt:lpstr>Выводы: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177</cp:revision>
  <dcterms:created xsi:type="dcterms:W3CDTF">2015-11-08T08:53:20Z</dcterms:created>
  <dcterms:modified xsi:type="dcterms:W3CDTF">2016-01-22T06:37:42Z</dcterms:modified>
</cp:coreProperties>
</file>