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0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2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9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2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2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6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0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27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5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6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71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6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9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6FB6D5-1FF8-47A2-97A6-2D1FE08C5132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231FBC-E526-4CDB-904D-D0FC7801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Памяти профессора </a:t>
            </a:r>
            <a:r>
              <a:rPr lang="ru-RU" dirty="0" err="1" smtClean="0"/>
              <a:t>А.В.Чурикова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 воспоминаниям               коллег и учеников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03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52" y="653313"/>
            <a:ext cx="3759226" cy="44215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2582" y="5228861"/>
            <a:ext cx="57610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Владимирович Чуриков</a:t>
            </a:r>
          </a:p>
          <a:p>
            <a:pPr algn="ctr">
              <a:spcBef>
                <a:spcPts val="1200"/>
              </a:spcBef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22.03.1961 – 04.01.2017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81" y="606390"/>
            <a:ext cx="6609349" cy="4957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8554" y="5515275"/>
            <a:ext cx="5761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 СГУ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2004 год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1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1" y="702644"/>
            <a:ext cx="7785482" cy="54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979" y="1270533"/>
            <a:ext cx="4687986" cy="3416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19" y="1506351"/>
            <a:ext cx="2014749" cy="2945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4319" y="4851131"/>
            <a:ext cx="2180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Е.С.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Нимон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0904" y="4851132"/>
            <a:ext cx="5104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А.Л. Львов, Е.С.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Нимон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группа литиевых электрохимических систем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82" y="741629"/>
            <a:ext cx="3313503" cy="219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81" y="3330825"/>
            <a:ext cx="3312407" cy="2482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155" y="741629"/>
            <a:ext cx="2928616" cy="2194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0691" y="3910522"/>
            <a:ext cx="2926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литиевых электрохимических систем в разные годы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060" y="2935705"/>
            <a:ext cx="11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год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1839" y="2930715"/>
            <a:ext cx="11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год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9060" y="5808669"/>
            <a:ext cx="1141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год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78" y="2374662"/>
            <a:ext cx="2682624" cy="995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78" y="4221409"/>
            <a:ext cx="2682624" cy="995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091" y="4221409"/>
            <a:ext cx="4401638" cy="862721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19" y="2374662"/>
            <a:ext cx="18351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zait.ru/images/layout/site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10" y="2374662"/>
            <a:ext cx="1507901" cy="12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63896" y="551692"/>
            <a:ext cx="7632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профессора             А.В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Чурикова в интересах производителей    химических источников тока</a:t>
            </a:r>
            <a:endParaRPr lang="ru-RU" sz="2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46" y="855450"/>
            <a:ext cx="962140" cy="1131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357" y="964453"/>
            <a:ext cx="816057" cy="97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77" y="960332"/>
            <a:ext cx="948898" cy="1111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7852" y="1958230"/>
            <a:ext cx="1953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Чуриков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к.х.н., 1996 год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д.х.н., 2001 год</a:t>
            </a:r>
            <a:endParaRPr lang="ru-RU" sz="14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4513" y="2071682"/>
            <a:ext cx="1947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Широков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к.х.н., 1998 год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5138" y="2163369"/>
            <a:ext cx="2133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 Гамаюнова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к.х.н., 1996 год</a:t>
            </a:r>
          </a:p>
          <a:p>
            <a:pPr algn="ctr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279" y="487549"/>
            <a:ext cx="7632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Диссертации, выполненные в группе профессора А.В. Чурикова</a:t>
            </a:r>
            <a:endParaRPr lang="ru-RU" sz="20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46" y="2699273"/>
            <a:ext cx="967485" cy="115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27852" y="3826854"/>
            <a:ext cx="1953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Иванищев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2005 год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д.х.н., 2017 год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19" y="2698571"/>
            <a:ext cx="1041812" cy="1310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81" y="2698258"/>
            <a:ext cx="1063499" cy="13109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74761" y="3971018"/>
            <a:ext cx="195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Придатко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2004 год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69665" y="4007336"/>
            <a:ext cx="195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Зобенкова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2004 год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09" y="4602852"/>
            <a:ext cx="1037542" cy="12670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88" y="4604017"/>
            <a:ext cx="1016362" cy="12324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29" y="4602852"/>
            <a:ext cx="1024340" cy="12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250426" y="5804772"/>
            <a:ext cx="195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Иванищева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2008 год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44826" y="5793007"/>
            <a:ext cx="195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В.О. Сычева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2009 год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1873" y="5771289"/>
            <a:ext cx="195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Храмков</a:t>
            </a:r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2011 год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32" y="4604017"/>
            <a:ext cx="994793" cy="123243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840564" y="5780754"/>
            <a:ext cx="1953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Ушаков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2016 год</a:t>
            </a:r>
          </a:p>
        </p:txBody>
      </p:sp>
    </p:spTree>
    <p:extLst>
      <p:ext uri="{BB962C8B-B14F-4D97-AF65-F5344CB8AC3E}">
        <p14:creationId xmlns:p14="http://schemas.microsoft.com/office/powerpoint/2010/main" val="34901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0810" y="2591509"/>
            <a:ext cx="5308866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Памяти профессора А.В.Чурикова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307</TotalTime>
  <Words>152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Organic</vt:lpstr>
      <vt:lpstr>Памяти профессора А.В.Чурикова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Ivanischev</dc:creator>
  <cp:lastModifiedBy>Alexander Ivanischev</cp:lastModifiedBy>
  <cp:revision>27</cp:revision>
  <dcterms:created xsi:type="dcterms:W3CDTF">2017-10-20T08:21:18Z</dcterms:created>
  <dcterms:modified xsi:type="dcterms:W3CDTF">2017-10-24T08:51:57Z</dcterms:modified>
</cp:coreProperties>
</file>