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17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51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0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05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46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3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40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96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94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57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A235-1C18-40BF-87E9-7FA39EABF024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7D178-0B77-445E-9C1D-88DD71541F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84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59633"/>
            <a:ext cx="7631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Задач</a:t>
            </a:r>
            <a:r>
              <a:rPr lang="ru-RU" b="1" dirty="0"/>
              <a:t>а</a:t>
            </a:r>
            <a:r>
              <a:rPr lang="ru-RU" b="1" dirty="0" smtClean="0"/>
              <a:t> </a:t>
            </a:r>
            <a:r>
              <a:rPr lang="ru-RU" b="1" dirty="0" smtClean="0"/>
              <a:t>о вольтовом столбе</a:t>
            </a:r>
            <a:r>
              <a:rPr lang="en-US" b="1" dirty="0" smtClean="0"/>
              <a:t> – </a:t>
            </a:r>
            <a:r>
              <a:rPr lang="ru-RU" b="1" dirty="0" smtClean="0"/>
              <a:t>опыты, проведенные в 1802 году  Василием </a:t>
            </a:r>
          </a:p>
          <a:p>
            <a:r>
              <a:rPr lang="ru-RU" b="1" dirty="0" smtClean="0"/>
              <a:t>Владимировичем Петровым (1761-1834)  </a:t>
            </a:r>
          </a:p>
        </p:txBody>
      </p:sp>
      <p:pic>
        <p:nvPicPr>
          <p:cNvPr id="1029" name="Picture 5" descr="Василий Владимирович Петр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7"/>
            <a:ext cx="3312368" cy="535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2843808" y="4005064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1560" y="4221088"/>
            <a:ext cx="14401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07904" y="692696"/>
            <a:ext cx="5040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4200 пар </a:t>
            </a:r>
            <a:r>
              <a:rPr lang="en-US" dirty="0" smtClean="0"/>
              <a:t>Cu/</a:t>
            </a:r>
            <a:r>
              <a:rPr lang="ru-RU" dirty="0" smtClean="0"/>
              <a:t>раствор нашатыря*</a:t>
            </a:r>
            <a:r>
              <a:rPr lang="en-US" dirty="0" smtClean="0"/>
              <a:t>/Zn,</a:t>
            </a:r>
            <a:r>
              <a:rPr lang="ru-RU" dirty="0" smtClean="0"/>
              <a:t> диаметр всех металлических кружков 1.5 Английских </a:t>
            </a:r>
            <a:r>
              <a:rPr lang="ru-RU" dirty="0" smtClean="0"/>
              <a:t>дюйма, насыщенный раствор нашатыря (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ad</a:t>
            </a:r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punctum </a:t>
            </a:r>
            <a:r>
              <a:rPr lang="en-US" i="1" dirty="0" err="1" smtClean="0">
                <a:solidFill>
                  <a:schemeClr val="bg1">
                    <a:lumMod val="50000"/>
                  </a:schemeClr>
                </a:solidFill>
              </a:rPr>
              <a:t>saturationis</a:t>
            </a:r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ru-RU" dirty="0" smtClean="0"/>
              <a:t>. </a:t>
            </a:r>
            <a:r>
              <a:rPr lang="ru-RU" dirty="0" smtClean="0"/>
              <a:t>Разбирать батарею и чистить кружки приходилось после того, как </a:t>
            </a:r>
            <a:r>
              <a:rPr lang="en-US" dirty="0" smtClean="0"/>
              <a:t>Zn </a:t>
            </a:r>
            <a:r>
              <a:rPr lang="ru-RU" dirty="0" smtClean="0"/>
              <a:t>на ½ дюйма покрылся  слоем гидроксида </a:t>
            </a:r>
            <a:r>
              <a:rPr lang="en-US" dirty="0" smtClean="0"/>
              <a:t>Zn(OH)</a:t>
            </a:r>
            <a:r>
              <a:rPr lang="en-US" baseline="-25000" dirty="0" smtClean="0"/>
              <a:t>2</a:t>
            </a:r>
            <a:r>
              <a:rPr lang="ru-RU" dirty="0" smtClean="0"/>
              <a:t>. Оцените 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заряд </a:t>
            </a:r>
            <a:r>
              <a:rPr lang="ru-RU" dirty="0" smtClean="0"/>
              <a:t>батареи, который удавалось использовать  до момента </a:t>
            </a:r>
            <a:r>
              <a:rPr lang="ru-RU" dirty="0" smtClean="0"/>
              <a:t>разборки,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Эдс батареи в начале работы и перед разборкой,</a:t>
            </a:r>
          </a:p>
          <a:p>
            <a:pPr marL="285750" indent="-285750" algn="just"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нутреннее с</a:t>
            </a:r>
            <a:r>
              <a:rPr lang="ru-RU" dirty="0" smtClean="0"/>
              <a:t>опротивление в начале работы и перед разборкой (</a:t>
            </a:r>
            <a:r>
              <a:rPr lang="ru-RU" dirty="0" smtClean="0"/>
              <a:t>читайте о бумажных кружках!).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При помощи своей батареи Петров зажигал  электрическую дугу между двумя кусочками угля, расстояние между которыми указал в старинных  единицах – линиях (1/10 дюйма).  Сравните на уровне оценок эдс батареи и напряжение, необходимое для образования плазмы на </a:t>
            </a:r>
            <a:r>
              <a:rPr lang="ru-RU" dirty="0" smtClean="0"/>
              <a:t>расстояниях</a:t>
            </a:r>
            <a:r>
              <a:rPr lang="en-US" dirty="0" smtClean="0"/>
              <a:t> </a:t>
            </a:r>
            <a:r>
              <a:rPr lang="en-US" dirty="0" smtClean="0"/>
              <a:t>1 – 3 </a:t>
            </a:r>
            <a:r>
              <a:rPr lang="ru-RU" dirty="0" smtClean="0"/>
              <a:t>линии.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7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2021-09-19T13:12:33Z</dcterms:created>
  <dcterms:modified xsi:type="dcterms:W3CDTF">2021-09-19T13:18:58Z</dcterms:modified>
</cp:coreProperties>
</file>