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48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307B4-496F-463B-91CE-B16E357329B9}" type="datetimeFigureOut">
              <a:rPr lang="ru-RU" smtClean="0"/>
              <a:t>24.06.2020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32D03-4ED8-4F54-A57D-964F3DD024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7637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307B4-496F-463B-91CE-B16E357329B9}" type="datetimeFigureOut">
              <a:rPr lang="ru-RU" smtClean="0"/>
              <a:t>24.06.2020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32D03-4ED8-4F54-A57D-964F3DD024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8839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307B4-496F-463B-91CE-B16E357329B9}" type="datetimeFigureOut">
              <a:rPr lang="ru-RU" smtClean="0"/>
              <a:t>24.06.2020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32D03-4ED8-4F54-A57D-964F3DD024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1725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307B4-496F-463B-91CE-B16E357329B9}" type="datetimeFigureOut">
              <a:rPr lang="ru-RU" smtClean="0"/>
              <a:t>24.06.2020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32D03-4ED8-4F54-A57D-964F3DD024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4330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307B4-496F-463B-91CE-B16E357329B9}" type="datetimeFigureOut">
              <a:rPr lang="ru-RU" smtClean="0"/>
              <a:t>24.06.2020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32D03-4ED8-4F54-A57D-964F3DD024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4435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307B4-496F-463B-91CE-B16E357329B9}" type="datetimeFigureOut">
              <a:rPr lang="ru-RU" smtClean="0"/>
              <a:t>24.06.2020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32D03-4ED8-4F54-A57D-964F3DD024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824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307B4-496F-463B-91CE-B16E357329B9}" type="datetimeFigureOut">
              <a:rPr lang="ru-RU" smtClean="0"/>
              <a:t>24.06.2020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32D03-4ED8-4F54-A57D-964F3DD024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8155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307B4-496F-463B-91CE-B16E357329B9}" type="datetimeFigureOut">
              <a:rPr lang="ru-RU" smtClean="0"/>
              <a:t>24.06.2020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32D03-4ED8-4F54-A57D-964F3DD024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0025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307B4-496F-463B-91CE-B16E357329B9}" type="datetimeFigureOut">
              <a:rPr lang="ru-RU" smtClean="0"/>
              <a:t>24.06.2020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32D03-4ED8-4F54-A57D-964F3DD024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0256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307B4-496F-463B-91CE-B16E357329B9}" type="datetimeFigureOut">
              <a:rPr lang="ru-RU" smtClean="0"/>
              <a:t>24.06.2020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32D03-4ED8-4F54-A57D-964F3DD024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7566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307B4-496F-463B-91CE-B16E357329B9}" type="datetimeFigureOut">
              <a:rPr lang="ru-RU" smtClean="0"/>
              <a:t>24.06.2020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32D03-4ED8-4F54-A57D-964F3DD024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4423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C307B4-496F-463B-91CE-B16E357329B9}" type="datetimeFigureOut">
              <a:rPr lang="ru-RU" smtClean="0"/>
              <a:t>24.06.2020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32D03-4ED8-4F54-A57D-964F3DD024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3503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4217" y="2276872"/>
            <a:ext cx="5859783" cy="4570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1268760"/>
            <a:ext cx="3510389" cy="55386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83568" y="1796623"/>
            <a:ext cx="159139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Электрохимия</a:t>
            </a:r>
          </a:p>
          <a:p>
            <a:r>
              <a:rPr lang="ru-RU" dirty="0" smtClean="0"/>
              <a:t>3 (1967) 1086</a:t>
            </a:r>
            <a:endParaRPr lang="en-US" dirty="0" smtClean="0"/>
          </a:p>
          <a:p>
            <a:r>
              <a:rPr lang="en-US" dirty="0" smtClean="0"/>
              <a:t>(</a:t>
            </a:r>
            <a:r>
              <a:rPr lang="ru-RU" dirty="0" smtClean="0"/>
              <a:t>данные для</a:t>
            </a:r>
          </a:p>
          <a:p>
            <a:r>
              <a:rPr lang="en-US" dirty="0" err="1" smtClean="0"/>
              <a:t>Pb</a:t>
            </a:r>
            <a:r>
              <a:rPr lang="en-US" dirty="0" smtClean="0"/>
              <a:t> </a:t>
            </a:r>
            <a:r>
              <a:rPr lang="ru-RU" dirty="0" smtClean="0"/>
              <a:t>и </a:t>
            </a:r>
            <a:r>
              <a:rPr lang="en-US" dirty="0" smtClean="0"/>
              <a:t>Cd)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284217" y="4437112"/>
            <a:ext cx="12533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Потенциал</a:t>
            </a:r>
          </a:p>
          <a:p>
            <a:r>
              <a:rPr lang="ru-RU" dirty="0"/>
              <a:t>п</a:t>
            </a:r>
            <a:r>
              <a:rPr lang="ru-RU" dirty="0" smtClean="0"/>
              <a:t>о н.к.э.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7020272" y="4293096"/>
            <a:ext cx="18212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Electrochim</a:t>
            </a:r>
            <a:r>
              <a:rPr lang="en-US" dirty="0" smtClean="0"/>
              <a:t>. </a:t>
            </a:r>
            <a:r>
              <a:rPr lang="en-US" dirty="0" err="1" smtClean="0"/>
              <a:t>Acta</a:t>
            </a:r>
            <a:endParaRPr lang="en-US" dirty="0" smtClean="0"/>
          </a:p>
          <a:p>
            <a:r>
              <a:rPr lang="en-US" dirty="0" smtClean="0"/>
              <a:t>8(1963)177</a:t>
            </a:r>
            <a:endParaRPr lang="ru-RU" dirty="0" smtClean="0"/>
          </a:p>
          <a:p>
            <a:r>
              <a:rPr lang="ru-RU" dirty="0" smtClean="0"/>
              <a:t>(данные для </a:t>
            </a:r>
            <a:r>
              <a:rPr lang="en-US" dirty="0" smtClean="0"/>
              <a:t>Hg)</a:t>
            </a:r>
            <a:endParaRPr lang="ru-RU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4537573" y="6381328"/>
            <a:ext cx="1474587" cy="0"/>
          </a:xfrm>
          <a:prstGeom prst="line">
            <a:avLst/>
          </a:prstGeom>
          <a:ln w="19050">
            <a:solidFill>
              <a:srgbClr val="00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19441" y="212680"/>
            <a:ext cx="90245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Поляризационные кривые (ИТЗ) восстановления гексацианоферрата систематически </a:t>
            </a:r>
          </a:p>
          <a:p>
            <a:r>
              <a:rPr lang="ru-RU" dirty="0"/>
              <a:t>о</a:t>
            </a:r>
            <a:r>
              <a:rPr lang="ru-RU" dirty="0" smtClean="0"/>
              <a:t>тклоняются от тафелевской зависимости. Отвечает ли такое поведение теории Маркуса? </a:t>
            </a:r>
          </a:p>
          <a:p>
            <a:r>
              <a:rPr lang="ru-RU" dirty="0" smtClean="0"/>
              <a:t>Обосновать ответ расчетом энергии реорганизации из приведенного эксперимента и ее</a:t>
            </a:r>
          </a:p>
          <a:p>
            <a:r>
              <a:rPr lang="ru-RU" dirty="0" smtClean="0"/>
              <a:t>                                           независимой оценкой. Если согласия нет</a:t>
            </a:r>
            <a:r>
              <a:rPr lang="en-US" dirty="0" smtClean="0"/>
              <a:t> </a:t>
            </a:r>
            <a:r>
              <a:rPr lang="ru-RU" dirty="0" smtClean="0"/>
              <a:t>или оно неполное, </a:t>
            </a:r>
          </a:p>
          <a:p>
            <a:r>
              <a:rPr lang="ru-RU" dirty="0"/>
              <a:t> </a:t>
            </a:r>
            <a:r>
              <a:rPr lang="ru-RU" dirty="0" smtClean="0"/>
              <a:t>                                          сформулировать</a:t>
            </a:r>
            <a:r>
              <a:rPr lang="en-US" dirty="0" smtClean="0"/>
              <a:t> </a:t>
            </a:r>
            <a:r>
              <a:rPr lang="ru-RU" dirty="0" smtClean="0"/>
              <a:t>возможные причины отклонений от этой теории.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569297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3070</TotalTime>
  <Words>76</Words>
  <Application>Microsoft Office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8</cp:revision>
  <dcterms:created xsi:type="dcterms:W3CDTF">2020-06-16T10:56:59Z</dcterms:created>
  <dcterms:modified xsi:type="dcterms:W3CDTF">2020-06-25T08:15:21Z</dcterms:modified>
</cp:coreProperties>
</file>